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1E47A6-842F-4C85-A78D-CE8E6447F29A}" type="datetimeFigureOut">
              <a:rPr lang="fr-CA" smtClean="0"/>
              <a:t>2015-09-24</a:t>
            </a:fld>
            <a:endParaRPr lang="fr-CA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2D3B98-646E-4C2B-A1B4-55EF2CCB1E6C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etres</a:t>
            </a:r>
            <a:r>
              <a:rPr lang="en-CA" dirty="0" smtClean="0"/>
              <a:t> </a:t>
            </a:r>
            <a:r>
              <a:rPr lang="en-CA" dirty="0" err="1" smtClean="0"/>
              <a:t>vivants</a:t>
            </a:r>
            <a:r>
              <a:rPr lang="en-CA" dirty="0" smtClean="0"/>
              <a:t/>
            </a:r>
            <a:br>
              <a:rPr lang="en-CA" dirty="0" smtClean="0"/>
            </a:b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Sciences 6e </a:t>
            </a:r>
            <a:r>
              <a:rPr lang="en-CA" dirty="0" err="1" smtClean="0"/>
              <a:t>année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Les 7 </a:t>
            </a:r>
            <a:r>
              <a:rPr lang="en-CA" dirty="0" err="1" smtClean="0"/>
              <a:t>caractéristiques</a:t>
            </a:r>
            <a:r>
              <a:rPr lang="en-CA" dirty="0" smtClean="0"/>
              <a:t> des </a:t>
            </a:r>
            <a:r>
              <a:rPr lang="en-CA" dirty="0" err="1" smtClean="0"/>
              <a:t>etres</a:t>
            </a:r>
            <a:r>
              <a:rPr lang="en-CA" dirty="0" smtClean="0"/>
              <a:t> </a:t>
            </a:r>
            <a:r>
              <a:rPr lang="en-CA" dirty="0" err="1" smtClean="0"/>
              <a:t>vivants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>
                <a:solidFill>
                  <a:srgbClr val="FF0000"/>
                </a:solidFill>
              </a:rPr>
              <a:t>M</a:t>
            </a:r>
            <a:r>
              <a:rPr lang="en-CA" dirty="0" err="1" smtClean="0"/>
              <a:t>ouvement</a:t>
            </a:r>
            <a:endParaRPr lang="en-CA" dirty="0" smtClean="0"/>
          </a:p>
          <a:p>
            <a:r>
              <a:rPr lang="en-CA" dirty="0" err="1" smtClean="0">
                <a:solidFill>
                  <a:srgbClr val="FF0000"/>
                </a:solidFill>
              </a:rPr>
              <a:t>R</a:t>
            </a:r>
            <a:r>
              <a:rPr lang="en-CA" dirty="0" err="1" smtClean="0"/>
              <a:t>épond</a:t>
            </a:r>
            <a:r>
              <a:rPr lang="en-CA" dirty="0" smtClean="0"/>
              <a:t> aux stimuli </a:t>
            </a:r>
            <a:r>
              <a:rPr lang="en-CA" smtClean="0"/>
              <a:t>(les 5 </a:t>
            </a:r>
            <a:r>
              <a:rPr lang="en-CA" dirty="0" err="1" smtClean="0"/>
              <a:t>sens</a:t>
            </a:r>
            <a:r>
              <a:rPr lang="en-CA" dirty="0" smtClean="0"/>
              <a:t>)</a:t>
            </a:r>
          </a:p>
          <a:p>
            <a:r>
              <a:rPr lang="en-CA" dirty="0" err="1" smtClean="0">
                <a:solidFill>
                  <a:srgbClr val="FF0000"/>
                </a:solidFill>
              </a:rPr>
              <a:t>G</a:t>
            </a:r>
            <a:r>
              <a:rPr lang="en-CA" dirty="0" err="1" smtClean="0"/>
              <a:t>randir</a:t>
            </a:r>
            <a:r>
              <a:rPr lang="en-CA" dirty="0" smtClean="0"/>
              <a:t> et changer</a:t>
            </a:r>
          </a:p>
          <a:p>
            <a:r>
              <a:rPr lang="en-CA" dirty="0" err="1" smtClean="0">
                <a:solidFill>
                  <a:srgbClr val="FF0000"/>
                </a:solidFill>
              </a:rPr>
              <a:t>R</a:t>
            </a:r>
            <a:r>
              <a:rPr lang="en-CA" dirty="0" err="1" smtClean="0"/>
              <a:t>éproduction</a:t>
            </a:r>
            <a:endParaRPr lang="en-CA" dirty="0" smtClean="0"/>
          </a:p>
          <a:p>
            <a:r>
              <a:rPr lang="en-CA" dirty="0" err="1" smtClean="0">
                <a:solidFill>
                  <a:srgbClr val="FF0000"/>
                </a:solidFill>
              </a:rPr>
              <a:t>E</a:t>
            </a:r>
            <a:r>
              <a:rPr lang="en-CA" dirty="0" err="1" smtClean="0"/>
              <a:t>liminer</a:t>
            </a:r>
            <a:r>
              <a:rPr lang="en-CA" dirty="0" smtClean="0"/>
              <a:t> les </a:t>
            </a:r>
            <a:r>
              <a:rPr lang="en-CA" dirty="0" err="1" smtClean="0"/>
              <a:t>déchets</a:t>
            </a:r>
            <a:endParaRPr lang="en-CA" dirty="0" smtClean="0"/>
          </a:p>
          <a:p>
            <a:r>
              <a:rPr lang="en-CA" dirty="0" err="1" smtClean="0">
                <a:solidFill>
                  <a:srgbClr val="FF0000"/>
                </a:solidFill>
              </a:rPr>
              <a:t>E</a:t>
            </a:r>
            <a:r>
              <a:rPr lang="en-CA" dirty="0" err="1" smtClean="0"/>
              <a:t>change</a:t>
            </a:r>
            <a:r>
              <a:rPr lang="en-CA" dirty="0" smtClean="0"/>
              <a:t> de </a:t>
            </a:r>
            <a:r>
              <a:rPr lang="en-CA" dirty="0" err="1" smtClean="0"/>
              <a:t>gaz</a:t>
            </a:r>
            <a:r>
              <a:rPr lang="en-CA" dirty="0" smtClean="0"/>
              <a:t> (respiration)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N</a:t>
            </a:r>
            <a:r>
              <a:rPr lang="en-CA" dirty="0" smtClean="0"/>
              <a:t>utrition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Classifier les </a:t>
            </a:r>
            <a:r>
              <a:rPr lang="en-CA" dirty="0" err="1" smtClean="0"/>
              <a:t>etres</a:t>
            </a:r>
            <a:r>
              <a:rPr lang="en-CA" dirty="0" smtClean="0"/>
              <a:t> </a:t>
            </a:r>
            <a:r>
              <a:rPr lang="en-CA" dirty="0" err="1" smtClean="0"/>
              <a:t>vivants</a:t>
            </a:r>
            <a:r>
              <a:rPr lang="en-CA" dirty="0" smtClean="0"/>
              <a:t>	</a:t>
            </a:r>
            <a:br>
              <a:rPr lang="en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Quelles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des </a:t>
            </a:r>
            <a:r>
              <a:rPr lang="en-CA" dirty="0" err="1" smtClean="0"/>
              <a:t>façons</a:t>
            </a:r>
            <a:r>
              <a:rPr lang="en-CA" dirty="0" smtClean="0"/>
              <a:t> </a:t>
            </a:r>
            <a:r>
              <a:rPr lang="en-CA" dirty="0" err="1" smtClean="0"/>
              <a:t>possibles</a:t>
            </a:r>
            <a:r>
              <a:rPr lang="en-CA" dirty="0" smtClean="0"/>
              <a:t> de placer les </a:t>
            </a:r>
            <a:r>
              <a:rPr lang="en-CA" dirty="0" err="1" smtClean="0"/>
              <a:t>êtres</a:t>
            </a:r>
            <a:r>
              <a:rPr lang="en-CA" dirty="0" smtClean="0"/>
              <a:t> </a:t>
            </a:r>
            <a:r>
              <a:rPr lang="en-CA" dirty="0" err="1" smtClean="0"/>
              <a:t>vivants</a:t>
            </a:r>
            <a:r>
              <a:rPr lang="en-CA" dirty="0" smtClean="0"/>
              <a:t> en </a:t>
            </a:r>
            <a:r>
              <a:rPr lang="en-CA" dirty="0" err="1" smtClean="0"/>
              <a:t>groupes</a:t>
            </a:r>
            <a:r>
              <a:rPr lang="en-CA" dirty="0" smtClean="0"/>
              <a:t> (classifier) </a:t>
            </a:r>
            <a:r>
              <a:rPr lang="en-CA" dirty="0" err="1" smtClean="0"/>
              <a:t>selon</a:t>
            </a:r>
            <a:r>
              <a:rPr lang="en-CA" dirty="0" smtClean="0"/>
              <a:t> </a:t>
            </a:r>
            <a:r>
              <a:rPr lang="en-CA" dirty="0" err="1" smtClean="0"/>
              <a:t>leurs</a:t>
            </a:r>
            <a:r>
              <a:rPr lang="en-CA" dirty="0" smtClean="0"/>
              <a:t> </a:t>
            </a:r>
            <a:r>
              <a:rPr lang="en-CA" dirty="0" err="1" smtClean="0"/>
              <a:t>caractéristiques</a:t>
            </a:r>
            <a:r>
              <a:rPr lang="en-CA" dirty="0" smtClean="0"/>
              <a:t> physiques?</a:t>
            </a:r>
          </a:p>
          <a:p>
            <a:r>
              <a:rPr lang="en-CA" dirty="0" err="1" smtClean="0"/>
              <a:t>Travaille</a:t>
            </a:r>
            <a:r>
              <a:rPr lang="en-CA" dirty="0" smtClean="0"/>
              <a:t> avec un/e </a:t>
            </a:r>
            <a:r>
              <a:rPr lang="en-CA" dirty="0" err="1" smtClean="0"/>
              <a:t>partenaire</a:t>
            </a:r>
            <a:r>
              <a:rPr lang="en-CA" dirty="0" smtClean="0"/>
              <a:t> pour </a:t>
            </a:r>
            <a:r>
              <a:rPr lang="en-CA" dirty="0" err="1" smtClean="0"/>
              <a:t>trouver</a:t>
            </a:r>
            <a:r>
              <a:rPr lang="en-CA" dirty="0" smtClean="0"/>
              <a:t> le plus de </a:t>
            </a:r>
            <a:r>
              <a:rPr lang="en-CA" dirty="0" err="1" smtClean="0"/>
              <a:t>vos</a:t>
            </a:r>
            <a:r>
              <a:rPr lang="en-CA" dirty="0" smtClean="0"/>
              <a:t> </a:t>
            </a:r>
            <a:r>
              <a:rPr lang="en-CA" dirty="0" err="1" smtClean="0"/>
              <a:t>caractéristiques</a:t>
            </a:r>
            <a:r>
              <a:rPr lang="en-CA" dirty="0" smtClean="0"/>
              <a:t> </a:t>
            </a:r>
            <a:r>
              <a:rPr lang="en-CA" dirty="0" err="1" smtClean="0"/>
              <a:t>semblables</a:t>
            </a:r>
            <a:r>
              <a:rPr lang="en-CA" dirty="0" smtClean="0"/>
              <a:t> et </a:t>
            </a:r>
            <a:r>
              <a:rPr lang="en-CA" dirty="0" err="1" smtClean="0"/>
              <a:t>différents</a:t>
            </a:r>
            <a:r>
              <a:rPr lang="en-CA" dirty="0" smtClean="0"/>
              <a:t> possible.</a:t>
            </a:r>
          </a:p>
          <a:p>
            <a:r>
              <a:rPr lang="en-CA" dirty="0" smtClean="0"/>
              <a:t>- Avec un/e </a:t>
            </a:r>
            <a:r>
              <a:rPr lang="en-CA" dirty="0" err="1" smtClean="0"/>
              <a:t>partenaire</a:t>
            </a:r>
            <a:r>
              <a:rPr lang="en-CA" dirty="0" smtClean="0"/>
              <a:t>, </a:t>
            </a:r>
            <a:r>
              <a:rPr lang="en-CA" dirty="0" err="1" smtClean="0"/>
              <a:t>classifie</a:t>
            </a:r>
            <a:r>
              <a:rPr lang="en-CA" dirty="0" smtClean="0"/>
              <a:t> les </a:t>
            </a:r>
            <a:r>
              <a:rPr lang="en-CA" dirty="0" err="1" smtClean="0"/>
              <a:t>membres</a:t>
            </a:r>
            <a:r>
              <a:rPr lang="en-CA" dirty="0" smtClean="0"/>
              <a:t> de ta </a:t>
            </a:r>
            <a:r>
              <a:rPr lang="en-CA" dirty="0" err="1" smtClean="0"/>
              <a:t>classe</a:t>
            </a:r>
            <a:r>
              <a:rPr lang="en-CA" dirty="0" smtClean="0"/>
              <a:t> en au </a:t>
            </a:r>
            <a:r>
              <a:rPr lang="en-CA" dirty="0" err="1" smtClean="0"/>
              <a:t>moins</a:t>
            </a:r>
            <a:r>
              <a:rPr lang="en-CA" dirty="0" smtClean="0"/>
              <a:t> 3 </a:t>
            </a:r>
            <a:r>
              <a:rPr lang="en-CA" dirty="0" err="1" smtClean="0"/>
              <a:t>différents</a:t>
            </a:r>
            <a:r>
              <a:rPr lang="en-CA" dirty="0" smtClean="0"/>
              <a:t> </a:t>
            </a:r>
            <a:r>
              <a:rPr lang="en-CA" dirty="0" err="1" smtClean="0"/>
              <a:t>groupes</a:t>
            </a:r>
            <a:r>
              <a:rPr lang="en-CA" dirty="0" smtClean="0"/>
              <a:t>.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groupes de classification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/>
              <a:t>Tous les animaux sont classés de 7 façons:</a:t>
            </a:r>
          </a:p>
          <a:p>
            <a:r>
              <a:rPr lang="fr-CA" b="1" dirty="0" smtClean="0"/>
              <a:t>Règne: </a:t>
            </a:r>
            <a:r>
              <a:rPr lang="fr-CA" dirty="0" smtClean="0"/>
              <a:t>(</a:t>
            </a:r>
            <a:r>
              <a:rPr lang="fr-CA" dirty="0" smtClean="0">
                <a:solidFill>
                  <a:srgbClr val="FF0000"/>
                </a:solidFill>
              </a:rPr>
              <a:t>animal</a:t>
            </a:r>
            <a:r>
              <a:rPr lang="fr-CA" dirty="0" smtClean="0"/>
              <a:t>, plante, champignons, bactéries, protistes)</a:t>
            </a:r>
          </a:p>
          <a:p>
            <a:r>
              <a:rPr lang="fr-CA" b="1" dirty="0" smtClean="0"/>
              <a:t>Phylum: </a:t>
            </a:r>
            <a:r>
              <a:rPr lang="fr-CA" dirty="0" smtClean="0"/>
              <a:t>(arthropodes, </a:t>
            </a:r>
            <a:r>
              <a:rPr lang="fr-CA" dirty="0" err="1" smtClean="0"/>
              <a:t>molluscs</a:t>
            </a:r>
            <a:r>
              <a:rPr lang="fr-CA" dirty="0" smtClean="0"/>
              <a:t>, </a:t>
            </a:r>
            <a:r>
              <a:rPr lang="fr-CA" dirty="0" smtClean="0">
                <a:solidFill>
                  <a:srgbClr val="FF0000"/>
                </a:solidFill>
              </a:rPr>
              <a:t>chordés</a:t>
            </a:r>
            <a:r>
              <a:rPr lang="fr-CA" dirty="0" smtClean="0"/>
              <a:t>…)</a:t>
            </a:r>
            <a:endParaRPr lang="fr-CA" b="1" dirty="0" smtClean="0"/>
          </a:p>
          <a:p>
            <a:r>
              <a:rPr lang="fr-CA" b="1" dirty="0" smtClean="0"/>
              <a:t>Classe: </a:t>
            </a:r>
            <a:r>
              <a:rPr lang="fr-CA" dirty="0" smtClean="0"/>
              <a:t>(oiseaux, </a:t>
            </a:r>
            <a:r>
              <a:rPr lang="fr-CA" dirty="0" smtClean="0">
                <a:solidFill>
                  <a:srgbClr val="FF0000"/>
                </a:solidFill>
              </a:rPr>
              <a:t>mammifères,</a:t>
            </a:r>
            <a:r>
              <a:rPr lang="fr-CA" dirty="0" smtClean="0"/>
              <a:t> poissons, reptiles…)</a:t>
            </a:r>
            <a:endParaRPr lang="fr-CA" b="1" dirty="0" smtClean="0"/>
          </a:p>
          <a:p>
            <a:r>
              <a:rPr lang="fr-CA" b="1" dirty="0" smtClean="0"/>
              <a:t>Ordre: </a:t>
            </a:r>
            <a:r>
              <a:rPr lang="fr-CA" dirty="0" smtClean="0"/>
              <a:t>(</a:t>
            </a:r>
            <a:r>
              <a:rPr lang="fr-CA" dirty="0" err="1" smtClean="0"/>
              <a:t>rodentia</a:t>
            </a:r>
            <a:r>
              <a:rPr lang="fr-CA" dirty="0" smtClean="0"/>
              <a:t>, carnivores, </a:t>
            </a:r>
            <a:r>
              <a:rPr lang="fr-CA" dirty="0" smtClean="0">
                <a:solidFill>
                  <a:srgbClr val="FF0000"/>
                </a:solidFill>
              </a:rPr>
              <a:t>primates</a:t>
            </a:r>
            <a:r>
              <a:rPr lang="fr-CA" dirty="0" smtClean="0"/>
              <a:t>…)</a:t>
            </a:r>
            <a:endParaRPr lang="fr-CA" b="1" dirty="0" smtClean="0"/>
          </a:p>
          <a:p>
            <a:r>
              <a:rPr lang="fr-CA" b="1" dirty="0" smtClean="0"/>
              <a:t>Famille</a:t>
            </a:r>
            <a:r>
              <a:rPr lang="fr-CA" b="1" dirty="0" smtClean="0"/>
              <a:t>: </a:t>
            </a:r>
            <a:r>
              <a:rPr lang="fr-CA" dirty="0" smtClean="0"/>
              <a:t>(</a:t>
            </a:r>
            <a:r>
              <a:rPr lang="fr-CA" dirty="0" err="1" smtClean="0">
                <a:solidFill>
                  <a:srgbClr val="FF0000"/>
                </a:solidFill>
              </a:rPr>
              <a:t>hominids</a:t>
            </a:r>
            <a:r>
              <a:rPr lang="fr-CA" dirty="0" smtClean="0">
                <a:solidFill>
                  <a:srgbClr val="FF0000"/>
                </a:solidFill>
              </a:rPr>
              <a:t>, </a:t>
            </a:r>
            <a:r>
              <a:rPr lang="fr-CA" dirty="0" err="1" smtClean="0">
                <a:solidFill>
                  <a:schemeClr val="tx1"/>
                </a:solidFill>
              </a:rPr>
              <a:t>chimpanzee</a:t>
            </a:r>
            <a:r>
              <a:rPr lang="fr-CA" dirty="0" smtClean="0">
                <a:solidFill>
                  <a:schemeClr val="tx1"/>
                </a:solidFill>
              </a:rPr>
              <a:t>, gorilles….)</a:t>
            </a:r>
            <a:endParaRPr lang="fr-CA" b="1" dirty="0" smtClean="0">
              <a:solidFill>
                <a:schemeClr val="tx1"/>
              </a:solidFill>
            </a:endParaRPr>
          </a:p>
          <a:p>
            <a:r>
              <a:rPr lang="fr-CA" b="1" dirty="0" smtClean="0"/>
              <a:t>Genre </a:t>
            </a:r>
            <a:r>
              <a:rPr lang="fr-CA" dirty="0" smtClean="0"/>
              <a:t>(</a:t>
            </a:r>
            <a:r>
              <a:rPr lang="fr-CA" dirty="0" smtClean="0">
                <a:solidFill>
                  <a:srgbClr val="FF0000"/>
                </a:solidFill>
              </a:rPr>
              <a:t>homo</a:t>
            </a:r>
            <a:r>
              <a:rPr lang="fr-CA" dirty="0" smtClean="0">
                <a:solidFill>
                  <a:srgbClr val="002060"/>
                </a:solidFill>
              </a:rPr>
              <a:t>) – la seule famille dans les </a:t>
            </a:r>
            <a:r>
              <a:rPr lang="fr-CA" dirty="0" err="1" smtClean="0">
                <a:solidFill>
                  <a:srgbClr val="002060"/>
                </a:solidFill>
              </a:rPr>
              <a:t>homonids</a:t>
            </a:r>
            <a:r>
              <a:rPr lang="fr-CA" dirty="0" smtClean="0">
                <a:solidFill>
                  <a:srgbClr val="002060"/>
                </a:solidFill>
              </a:rPr>
              <a:t> qui existe depuis 14 000 000 d’années!</a:t>
            </a:r>
            <a:endParaRPr lang="fr-CA" b="1" dirty="0" smtClean="0">
              <a:solidFill>
                <a:srgbClr val="002060"/>
              </a:solidFill>
            </a:endParaRPr>
          </a:p>
          <a:p>
            <a:r>
              <a:rPr lang="fr-CA" b="1" dirty="0" smtClean="0"/>
              <a:t>Espèce (</a:t>
            </a:r>
            <a:r>
              <a:rPr lang="fr-CA" dirty="0" smtClean="0">
                <a:solidFill>
                  <a:srgbClr val="FF0000"/>
                </a:solidFill>
              </a:rPr>
              <a:t>sapiens</a:t>
            </a:r>
            <a:r>
              <a:rPr lang="fr-CA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29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Nous allons concentrer sur...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CA" dirty="0" smtClean="0"/>
              <a:t>Les 5 règnes: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sz="2400" dirty="0" smtClean="0"/>
              <a:t>Plantes 	Animaux    Champignons        Bactéries   	Protistes</a:t>
            </a:r>
          </a:p>
          <a:p>
            <a:pPr marL="0" indent="0">
              <a:buNone/>
            </a:pPr>
            <a:endParaRPr lang="fr-CA" sz="2400" dirty="0"/>
          </a:p>
          <a:p>
            <a:pPr marL="0" indent="0">
              <a:buNone/>
            </a:pPr>
            <a:r>
              <a:rPr lang="fr-CA" sz="2400" dirty="0" smtClean="0"/>
              <a:t>	Invertébrés	    Vertébrés (chordés)	</a:t>
            </a:r>
          </a:p>
          <a:p>
            <a:pPr marL="0" indent="0">
              <a:buNone/>
            </a:pPr>
            <a:r>
              <a:rPr lang="fr-CA" sz="2400" dirty="0"/>
              <a:t>	</a:t>
            </a:r>
            <a:endParaRPr lang="fr-CA" sz="2400" dirty="0" smtClean="0"/>
          </a:p>
          <a:p>
            <a:pPr marL="0" indent="0">
              <a:buNone/>
            </a:pPr>
            <a:endParaRPr lang="fr-CA" sz="2400" dirty="0"/>
          </a:p>
          <a:p>
            <a:pPr marL="0" indent="0">
              <a:buNone/>
            </a:pPr>
            <a:r>
              <a:rPr lang="fr-CA" sz="2400" dirty="0" smtClean="0"/>
              <a:t>		</a:t>
            </a:r>
          </a:p>
          <a:p>
            <a:pPr marL="0" indent="0">
              <a:buNone/>
            </a:pPr>
            <a:r>
              <a:rPr lang="fr-CA" sz="2400" dirty="0"/>
              <a:t> </a:t>
            </a:r>
            <a:r>
              <a:rPr lang="fr-CA" sz="2400" dirty="0" smtClean="0"/>
              <a:t>         Poissons     Oiseaux    Reptiles Mammifères   Amphibiens</a:t>
            </a:r>
          </a:p>
          <a:p>
            <a:pPr marL="0" indent="0">
              <a:buNone/>
            </a:pPr>
            <a:r>
              <a:rPr lang="fr-CA" sz="2400" dirty="0" smtClean="0"/>
              <a:t>			</a:t>
            </a:r>
            <a:endParaRPr lang="fr-CA" sz="24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987824" y="3068960"/>
            <a:ext cx="64807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H="1">
            <a:off x="2160712" y="3068960"/>
            <a:ext cx="57606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4427984" y="4077072"/>
            <a:ext cx="0" cy="1117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860032" y="4077072"/>
            <a:ext cx="259228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3635896" y="4077072"/>
            <a:ext cx="360040" cy="105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4572000" y="4077072"/>
            <a:ext cx="914400" cy="105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1763688" y="4077072"/>
            <a:ext cx="177718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7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10427</TotalTime>
  <Words>190</Words>
  <Application>Microsoft Office PowerPoint</Application>
  <PresentationFormat>Affichage à l'écran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Promenade</vt:lpstr>
      <vt:lpstr>Les etres vivants </vt:lpstr>
      <vt:lpstr>Les 7 caractéristiques des etres vivants</vt:lpstr>
      <vt:lpstr>Classifier les etres vivants  </vt:lpstr>
      <vt:lpstr>Les groupes de classification</vt:lpstr>
      <vt:lpstr>Nous allons concentrer sur...</vt:lpstr>
    </vt:vector>
  </TitlesOfParts>
  <Company>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etres vivants </dc:title>
  <dc:creator>victoria.sooley</dc:creator>
  <cp:lastModifiedBy>End User</cp:lastModifiedBy>
  <cp:revision>17</cp:revision>
  <dcterms:created xsi:type="dcterms:W3CDTF">2011-09-14T01:45:41Z</dcterms:created>
  <dcterms:modified xsi:type="dcterms:W3CDTF">2015-09-24T14:38:52Z</dcterms:modified>
</cp:coreProperties>
</file>